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05" autoAdjust="0"/>
  </p:normalViewPr>
  <p:slideViewPr>
    <p:cSldViewPr>
      <p:cViewPr varScale="1">
        <p:scale>
          <a:sx n="64" d="100"/>
          <a:sy n="64" d="100"/>
        </p:scale>
        <p:origin x="-1344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9E1A66-5349-4B64-B14E-F4E587DC0770}" type="datetimeFigureOut">
              <a:rPr lang="en-US" smtClean="0"/>
              <a:t>4/10/2018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731EFF-D220-4913-9BE9-942D0820BB7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9E1A66-5349-4B64-B14E-F4E587DC0770}" type="datetimeFigureOut">
              <a:rPr lang="en-US" smtClean="0"/>
              <a:t>4/10/2018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731EFF-D220-4913-9BE9-942D0820BB7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9E1A66-5349-4B64-B14E-F4E587DC0770}" type="datetimeFigureOut">
              <a:rPr lang="en-US" smtClean="0"/>
              <a:t>4/10/2018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731EFF-D220-4913-9BE9-942D0820BB7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9E1A66-5349-4B64-B14E-F4E587DC0770}" type="datetimeFigureOut">
              <a:rPr lang="en-US" smtClean="0"/>
              <a:t>4/10/2018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731EFF-D220-4913-9BE9-942D0820BB7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9E1A66-5349-4B64-B14E-F4E587DC0770}" type="datetimeFigureOut">
              <a:rPr lang="en-US" smtClean="0"/>
              <a:t>4/10/2018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731EFF-D220-4913-9BE9-942D0820BB7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9E1A66-5349-4B64-B14E-F4E587DC0770}" type="datetimeFigureOut">
              <a:rPr lang="en-US" smtClean="0"/>
              <a:t>4/10/2018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731EFF-D220-4913-9BE9-942D0820BB7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9E1A66-5349-4B64-B14E-F4E587DC0770}" type="datetimeFigureOut">
              <a:rPr lang="en-US" smtClean="0"/>
              <a:t>4/10/2018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731EFF-D220-4913-9BE9-942D0820BB7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9E1A66-5349-4B64-B14E-F4E587DC0770}" type="datetimeFigureOut">
              <a:rPr lang="en-US" smtClean="0"/>
              <a:t>4/10/2018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731EFF-D220-4913-9BE9-942D0820BB7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9E1A66-5349-4B64-B14E-F4E587DC0770}" type="datetimeFigureOut">
              <a:rPr lang="en-US" smtClean="0"/>
              <a:t>4/10/2018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731EFF-D220-4913-9BE9-942D0820BB7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9E1A66-5349-4B64-B14E-F4E587DC0770}" type="datetimeFigureOut">
              <a:rPr lang="en-US" smtClean="0"/>
              <a:t>4/10/2018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731EFF-D220-4913-9BE9-942D0820BB7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9E1A66-5349-4B64-B14E-F4E587DC0770}" type="datetimeFigureOut">
              <a:rPr lang="en-US" smtClean="0"/>
              <a:t>4/10/2018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731EFF-D220-4913-9BE9-942D0820BB7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9E1A66-5349-4B64-B14E-F4E587DC0770}" type="datetimeFigureOut">
              <a:rPr lang="en-US" smtClean="0"/>
              <a:t>4/10/2018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731EFF-D220-4913-9BE9-942D0820BB7E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ＭＳ Ｐゴシック"/>
                <a:cs typeface="Times New Roman" pitchFamily="18" charset="0"/>
              </a:rPr>
              <a:t>Oral Defense Suggestions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altLang="en-US" dirty="0" smtClean="0">
                <a:latin typeface="Times New Roman" charset="0"/>
              </a:rPr>
              <a:t>The Oral Defense should be 20 – 30 minutes in length and will be with the Student, Chair, and 2</a:t>
            </a:r>
            <a:r>
              <a:rPr lang="en-US" altLang="en-US" baseline="30000" dirty="0" smtClean="0">
                <a:latin typeface="Times New Roman" charset="0"/>
              </a:rPr>
              <a:t>nd</a:t>
            </a:r>
            <a:r>
              <a:rPr lang="en-US" altLang="en-US" dirty="0" smtClean="0">
                <a:latin typeface="Times New Roman" charset="0"/>
              </a:rPr>
              <a:t> Committee member.</a:t>
            </a:r>
          </a:p>
          <a:p>
            <a:r>
              <a:rPr lang="en-US" altLang="en-US" dirty="0" smtClean="0">
                <a:latin typeface="Times New Roman" charset="0"/>
              </a:rPr>
              <a:t>Use graphics pertinent to the topic – see following three examples.</a:t>
            </a:r>
          </a:p>
          <a:p>
            <a:r>
              <a:rPr lang="en-US" altLang="en-US" dirty="0" smtClean="0">
                <a:latin typeface="Times New Roman" charset="0"/>
              </a:rPr>
              <a:t>Proof and edit slides</a:t>
            </a:r>
          </a:p>
          <a:p>
            <a:r>
              <a:rPr lang="en-US" altLang="en-US" dirty="0" smtClean="0">
                <a:latin typeface="Times New Roman" charset="0"/>
              </a:rPr>
              <a:t>Use same font and background on each slide</a:t>
            </a:r>
          </a:p>
          <a:p>
            <a:r>
              <a:rPr lang="en-US" altLang="en-US" dirty="0" smtClean="0">
                <a:latin typeface="Times New Roman" charset="0"/>
              </a:rPr>
              <a:t>Check for professional appearance, flow, and unity throughout the presentation</a:t>
            </a:r>
          </a:p>
          <a:p>
            <a:r>
              <a:rPr lang="en-US" dirty="0" smtClean="0">
                <a:latin typeface="Times New Roman" pitchFamily="18" charset="0"/>
                <a:ea typeface="ＭＳ Ｐゴシック"/>
                <a:cs typeface="Times New Roman" pitchFamily="18" charset="0"/>
              </a:rPr>
              <a:t>Do not overuse color as it can be distracting</a:t>
            </a:r>
          </a:p>
          <a:p>
            <a:r>
              <a:rPr lang="en-US" dirty="0" smtClean="0">
                <a:latin typeface="Times New Roman" pitchFamily="18" charset="0"/>
                <a:ea typeface="ＭＳ Ｐゴシック"/>
                <a:cs typeface="Times New Roman" pitchFamily="18" charset="0"/>
              </a:rPr>
              <a:t>Do not read your slides to the committee</a:t>
            </a:r>
          </a:p>
          <a:p>
            <a:r>
              <a:rPr lang="en-US" dirty="0" smtClean="0">
                <a:latin typeface="Times New Roman" pitchFamily="18" charset="0"/>
                <a:ea typeface="ＭＳ Ｐゴシック"/>
                <a:cs typeface="Times New Roman" pitchFamily="18" charset="0"/>
              </a:rPr>
              <a:t>Use bullets with phrases and key terms</a:t>
            </a:r>
          </a:p>
          <a:p>
            <a:r>
              <a:rPr lang="en-US" dirty="0" smtClean="0">
                <a:latin typeface="Times New Roman" pitchFamily="18" charset="0"/>
                <a:ea typeface="ＭＳ Ｐゴシック"/>
                <a:cs typeface="Times New Roman" pitchFamily="18" charset="0"/>
              </a:rPr>
              <a:t>Discuss the main points using your slides as a guide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ＭＳ Ｐゴシック"/>
                <a:cs typeface="Times New Roman" pitchFamily="18" charset="0"/>
              </a:rPr>
              <a:t>Graphic Suggestion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+mn-lt"/>
                <a:cs typeface="Times New Roman" pitchFamily="18" charset="0"/>
              </a:rPr>
              <a:t>Consider adding a related photo, graphic, or using </a:t>
            </a:r>
            <a:r>
              <a:rPr lang="en-US" dirty="0" err="1" smtClean="0">
                <a:latin typeface="+mn-lt"/>
                <a:cs typeface="Times New Roman" pitchFamily="18" charset="0"/>
              </a:rPr>
              <a:t>SmartArt</a:t>
            </a:r>
            <a:endParaRPr lang="en-US" dirty="0" smtClean="0">
              <a:latin typeface="+mn-lt"/>
              <a:cs typeface="Times New Roman" pitchFamily="18" charset="0"/>
            </a:endParaRPr>
          </a:p>
          <a:p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ea typeface="ＭＳ Ｐゴシック"/>
                <a:cs typeface="Times New Roman" pitchFamily="18" charset="0"/>
              </a:rPr>
              <a:t>Graphic Suggestion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>
                <a:ea typeface="ＭＳ Ｐゴシック"/>
                <a:cs typeface="Times New Roman" pitchFamily="18" charset="0"/>
              </a:rPr>
              <a:t>Power Points should have minimal verbiage…</a:t>
            </a:r>
          </a:p>
          <a:p>
            <a:r>
              <a:rPr lang="en-US" dirty="0" smtClean="0">
                <a:ea typeface="ＭＳ Ｐゴシック"/>
                <a:cs typeface="Times New Roman" pitchFamily="18" charset="0"/>
              </a:rPr>
              <a:t>5 short (1-2) word bullets max, or</a:t>
            </a:r>
          </a:p>
          <a:p>
            <a:r>
              <a:rPr lang="en-US" dirty="0" smtClean="0">
                <a:ea typeface="ＭＳ Ｐゴシック"/>
                <a:cs typeface="Times New Roman" pitchFamily="18" charset="0"/>
              </a:rPr>
              <a:t>two short sentences.</a:t>
            </a:r>
          </a:p>
          <a:p>
            <a:r>
              <a:rPr lang="en-US" dirty="0" smtClean="0">
                <a:ea typeface="ＭＳ Ｐゴシック"/>
                <a:cs typeface="Times New Roman" pitchFamily="18" charset="0"/>
              </a:rPr>
              <a:t>Discuss and elaborate using your notes</a:t>
            </a:r>
          </a:p>
          <a:p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24400" y="1524000"/>
            <a:ext cx="3370453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5029200" y="2743200"/>
            <a:ext cx="2667000" cy="24923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spcBef>
                <a:spcPct val="20000"/>
              </a:spcBef>
              <a:defRPr/>
            </a:pPr>
            <a:r>
              <a:rPr lang="en-US" dirty="0">
                <a:solidFill>
                  <a:srgbClr val="002060"/>
                </a:solidFill>
                <a:latin typeface="Arial" pitchFamily="34" charset="0"/>
                <a:ea typeface="ＭＳ Ｐゴシック" charset="-128"/>
                <a:cs typeface="Arial" pitchFamily="34" charset="0"/>
              </a:rPr>
              <a:t>Key Points</a:t>
            </a:r>
          </a:p>
          <a:p>
            <a:pPr>
              <a:spcBef>
                <a:spcPct val="20000"/>
              </a:spcBef>
              <a:defRPr/>
            </a:pPr>
            <a:endParaRPr lang="en-US" dirty="0">
              <a:solidFill>
                <a:srgbClr val="002060"/>
              </a:solidFill>
              <a:latin typeface="Arial" pitchFamily="34" charset="0"/>
              <a:ea typeface="ＭＳ Ｐゴシック" charset="-128"/>
              <a:cs typeface="Arial" pitchFamily="34" charset="0"/>
            </a:endParaRPr>
          </a:p>
          <a:p>
            <a:pPr marL="342900" indent="-342900">
              <a:spcBef>
                <a:spcPct val="20000"/>
              </a:spcBef>
              <a:buFont typeface="Wingdings" pitchFamily="2" charset="2"/>
              <a:buChar char="q"/>
              <a:defRPr/>
            </a:pPr>
            <a:r>
              <a:rPr lang="en-US" sz="2000" dirty="0">
                <a:solidFill>
                  <a:srgbClr val="002060"/>
                </a:solidFill>
                <a:latin typeface="Arial" pitchFamily="34" charset="0"/>
                <a:ea typeface="ＭＳ Ｐゴシック" charset="-128"/>
                <a:cs typeface="Arial" pitchFamily="34" charset="0"/>
              </a:rPr>
              <a:t>Max 5 Short Pts.</a:t>
            </a:r>
          </a:p>
          <a:p>
            <a:pPr marL="342900" indent="-342900">
              <a:spcBef>
                <a:spcPct val="20000"/>
              </a:spcBef>
              <a:buFont typeface="Wingdings" pitchFamily="2" charset="2"/>
              <a:buChar char="q"/>
              <a:defRPr/>
            </a:pPr>
            <a:endParaRPr lang="en-US" sz="2000" dirty="0">
              <a:solidFill>
                <a:srgbClr val="002060"/>
              </a:solidFill>
              <a:latin typeface="Arial" pitchFamily="34" charset="0"/>
              <a:ea typeface="ＭＳ Ｐゴシック" charset="-128"/>
              <a:cs typeface="Arial" pitchFamily="34" charset="0"/>
            </a:endParaRPr>
          </a:p>
          <a:p>
            <a:pPr marL="342900" indent="-342900">
              <a:spcBef>
                <a:spcPct val="20000"/>
              </a:spcBef>
              <a:buFont typeface="Wingdings" pitchFamily="2" charset="2"/>
              <a:buChar char="q"/>
              <a:defRPr/>
            </a:pPr>
            <a:r>
              <a:rPr lang="en-US" sz="2000" dirty="0">
                <a:solidFill>
                  <a:srgbClr val="002060"/>
                </a:solidFill>
                <a:latin typeface="Arial" pitchFamily="34" charset="0"/>
                <a:ea typeface="ＭＳ Ｐゴシック" charset="-128"/>
                <a:cs typeface="Arial" pitchFamily="34" charset="0"/>
              </a:rPr>
              <a:t>Max 2 Sentences</a:t>
            </a:r>
          </a:p>
          <a:p>
            <a:pPr>
              <a:spcBef>
                <a:spcPct val="20000"/>
              </a:spcBef>
              <a:defRPr/>
            </a:pPr>
            <a:endParaRPr lang="en-US" dirty="0">
              <a:solidFill>
                <a:srgbClr val="002060"/>
              </a:solidFill>
              <a:latin typeface="Arial" pitchFamily="34" charset="0"/>
              <a:ea typeface="ＭＳ Ｐゴシック" charset="-128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Content Placeholder 3" descr="image009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16480" y="2167731"/>
            <a:ext cx="4511040" cy="3390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>
                <a:ea typeface="ＭＳ Ｐゴシック"/>
              </a:rPr>
              <a:t>Click to add project title here</a:t>
            </a:r>
            <a:br>
              <a:rPr lang="en-US" dirty="0" smtClean="0">
                <a:ea typeface="ＭＳ Ｐゴシック"/>
              </a:rPr>
            </a:br>
            <a:r>
              <a:rPr lang="en-US" dirty="0" smtClean="0">
                <a:ea typeface="ＭＳ Ｐゴシック"/>
              </a:rPr>
              <a:t>Student Name</a:t>
            </a:r>
            <a:br>
              <a:rPr lang="en-US" dirty="0" smtClean="0">
                <a:ea typeface="ＭＳ Ｐゴシック"/>
              </a:rPr>
            </a:br>
            <a:endParaRPr lang="en-US" dirty="0"/>
          </a:p>
        </p:txBody>
      </p:sp>
      <p:sp>
        <p:nvSpPr>
          <p:cNvPr id="4" name="Title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n-US" sz="3000" dirty="0" smtClean="0">
                <a:latin typeface="Times New Roman" pitchFamily="18" charset="0"/>
                <a:ea typeface="ＭＳ Ｐゴシック"/>
                <a:cs typeface="Times New Roman" pitchFamily="18" charset="0"/>
              </a:rPr>
              <a:t> Doctoral Study Oral Defense</a:t>
            </a:r>
            <a:br>
              <a:rPr lang="en-US" sz="3000" dirty="0" smtClean="0">
                <a:latin typeface="Times New Roman" pitchFamily="18" charset="0"/>
                <a:ea typeface="ＭＳ Ｐゴシック"/>
                <a:cs typeface="Times New Roman" pitchFamily="18" charset="0"/>
              </a:rPr>
            </a:br>
            <a:r>
              <a:rPr lang="en-US" sz="3000" dirty="0" smtClean="0">
                <a:latin typeface="Times New Roman" pitchFamily="18" charset="0"/>
                <a:ea typeface="ＭＳ Ｐゴシック"/>
                <a:cs typeface="Times New Roman" pitchFamily="18" charset="0"/>
              </a:rPr>
              <a:t>DSW Capstone Project Final defense</a:t>
            </a:r>
            <a:r>
              <a:rPr lang="en-US" dirty="0" smtClean="0">
                <a:ea typeface="ＭＳ Ｐゴシック"/>
              </a:rPr>
              <a:t/>
            </a:r>
            <a:br>
              <a:rPr lang="en-US" dirty="0" smtClean="0">
                <a:ea typeface="ＭＳ Ｐゴシック"/>
              </a:rPr>
            </a:br>
            <a:endParaRPr lang="en-US" sz="3000" dirty="0" smtClean="0">
              <a:ea typeface="ＭＳ Ｐゴシック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ea typeface="ＭＳ Ｐゴシック"/>
                <a:cs typeface="Times New Roman" pitchFamily="18" charset="0"/>
              </a:rPr>
              <a:t>Thank each faculty member by name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ea typeface="ＭＳ Ｐゴシック"/>
                <a:cs typeface="Times New Roman" pitchFamily="18" charset="0"/>
              </a:rPr>
              <a:t>Chair: </a:t>
            </a:r>
          </a:p>
          <a:p>
            <a:r>
              <a:rPr lang="en-US" dirty="0" smtClean="0">
                <a:ea typeface="ＭＳ Ｐゴシック"/>
                <a:cs typeface="Times New Roman" pitchFamily="18" charset="0"/>
              </a:rPr>
              <a:t>2</a:t>
            </a:r>
            <a:r>
              <a:rPr lang="en-US" baseline="30000" dirty="0" smtClean="0">
                <a:ea typeface="ＭＳ Ｐゴシック"/>
                <a:cs typeface="Times New Roman" pitchFamily="18" charset="0"/>
              </a:rPr>
              <a:t>nd</a:t>
            </a:r>
            <a:r>
              <a:rPr lang="en-US" dirty="0" smtClean="0">
                <a:ea typeface="ＭＳ Ｐゴシック"/>
                <a:cs typeface="Times New Roman" pitchFamily="18" charset="0"/>
              </a:rPr>
              <a:t> Committee Member:  </a:t>
            </a:r>
          </a:p>
          <a:p>
            <a:r>
              <a:rPr lang="en-US" dirty="0" smtClean="0">
                <a:ea typeface="ＭＳ Ｐゴシック"/>
                <a:cs typeface="Times New Roman" pitchFamily="18" charset="0"/>
              </a:rPr>
              <a:t>URR:  </a:t>
            </a:r>
          </a:p>
          <a:p>
            <a:r>
              <a:rPr lang="en-US" dirty="0" smtClean="0">
                <a:ea typeface="ＭＳ Ｐゴシック"/>
                <a:cs typeface="Times New Roman" pitchFamily="18" charset="0"/>
              </a:rPr>
              <a:t>Program Director:  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Final Doctoral Study Defense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Provide key points from first proposal defense. </a:t>
            </a:r>
          </a:p>
          <a:p>
            <a:r>
              <a:rPr lang="en-US" dirty="0" smtClean="0"/>
              <a:t>Then continue with next slides.</a:t>
            </a: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ea typeface="ＭＳ Ｐゴシック"/>
                <a:cs typeface="Times New Roman" pitchFamily="18" charset="0"/>
              </a:rPr>
              <a:t>Section 3: Analysis of the Findings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ea typeface="ＭＳ Ｐゴシック"/>
              </a:rPr>
              <a:t>List each research question as findings are based on evidence collected</a:t>
            </a:r>
            <a:endParaRPr lang="en-US" dirty="0" smtClean="0">
              <a:ea typeface="ＭＳ Ｐゴシック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ea typeface="ＭＳ Ｐゴシック"/>
              </a:rPr>
              <a:t>How do findings relate to the literature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ea typeface="ＭＳ Ｐゴシック"/>
              </a:rPr>
              <a:t>How do findings relate to theoretical framework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Section 4: Recommended Solutions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ea typeface="ＭＳ Ｐゴシック"/>
                <a:cs typeface="Times New Roman" pitchFamily="18" charset="0"/>
              </a:rPr>
              <a:t>How do findings relate to professional social work practice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ea typeface="ＭＳ Ｐゴシック"/>
                <a:cs typeface="Times New Roman" pitchFamily="18" charset="0"/>
              </a:rPr>
              <a:t>What implications do the findings have for social change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ea typeface="ＭＳ Ｐゴシック"/>
                <a:cs typeface="Times New Roman" pitchFamily="18" charset="0"/>
              </a:rPr>
              <a:t>Section 4: Recommendations for action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ea typeface="ＭＳ Ｐゴシック"/>
              </a:rPr>
              <a:t>Who will benefit from the results of this study</a:t>
            </a:r>
          </a:p>
          <a:p>
            <a:r>
              <a:rPr lang="en-US" dirty="0" smtClean="0">
                <a:ea typeface="ＭＳ Ｐゴシック"/>
              </a:rPr>
              <a:t>How can results be disseminated to the larger population (conferences, literature, etc.) 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ea typeface="ＭＳ Ｐゴシック"/>
                <a:cs typeface="Times New Roman" pitchFamily="18" charset="0"/>
              </a:rPr>
              <a:t>Thank you and questions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ea typeface="ＭＳ Ｐゴシック"/>
                <a:cs typeface="Times New Roman" pitchFamily="18" charset="0"/>
              </a:rPr>
              <a:t>Chair: Dr. </a:t>
            </a:r>
          </a:p>
          <a:p>
            <a:r>
              <a:rPr lang="en-US" dirty="0" smtClean="0">
                <a:ea typeface="ＭＳ Ｐゴシック"/>
                <a:cs typeface="Times New Roman" pitchFamily="18" charset="0"/>
              </a:rPr>
              <a:t>2</a:t>
            </a:r>
            <a:r>
              <a:rPr lang="en-US" baseline="30000" dirty="0" smtClean="0">
                <a:ea typeface="ＭＳ Ｐゴシック"/>
                <a:cs typeface="Times New Roman" pitchFamily="18" charset="0"/>
              </a:rPr>
              <a:t>nd</a:t>
            </a:r>
            <a:r>
              <a:rPr lang="en-US" dirty="0" smtClean="0">
                <a:ea typeface="ＭＳ Ｐゴシック"/>
                <a:cs typeface="Times New Roman" pitchFamily="18" charset="0"/>
              </a:rPr>
              <a:t> committee member: Dr. </a:t>
            </a:r>
          </a:p>
          <a:p>
            <a:r>
              <a:rPr lang="en-US" dirty="0" smtClean="0">
                <a:ea typeface="ＭＳ Ｐゴシック"/>
                <a:cs typeface="Times New Roman" pitchFamily="18" charset="0"/>
              </a:rPr>
              <a:t>URR: Dr. </a:t>
            </a:r>
          </a:p>
          <a:p>
            <a:pPr>
              <a:buFontTx/>
              <a:buNone/>
            </a:pPr>
            <a:endParaRPr lang="en-US" dirty="0" smtClean="0">
              <a:ea typeface="ＭＳ Ｐゴシック"/>
              <a:cs typeface="Times New Roman" pitchFamily="18" charset="0"/>
            </a:endParaRPr>
          </a:p>
          <a:p>
            <a:pPr>
              <a:buFontTx/>
              <a:buNone/>
            </a:pPr>
            <a:r>
              <a:rPr lang="en-US" dirty="0" smtClean="0">
                <a:ea typeface="ＭＳ Ｐゴシック"/>
                <a:cs typeface="Times New Roman" pitchFamily="18" charset="0"/>
              </a:rPr>
              <a:t>Questions?</a:t>
            </a:r>
            <a:endParaRPr lang="en-US" dirty="0" smtClean="0">
              <a:ea typeface="ＭＳ Ｐゴシック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38</TotalTime>
  <Words>302</Words>
  <Application>Microsoft Office PowerPoint</Application>
  <PresentationFormat>On-screen Show (4:3)</PresentationFormat>
  <Paragraphs>48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Oral Defense Suggestions</vt:lpstr>
      <vt:lpstr>Graphic Suggestion</vt:lpstr>
      <vt:lpstr>Graphic Suggestion</vt:lpstr>
      <vt:lpstr>Slide 4</vt:lpstr>
      <vt:lpstr>Click to add project title here Student Name </vt:lpstr>
      <vt:lpstr>Thank each faculty member by name</vt:lpstr>
      <vt:lpstr>Final Doctoral Study Defense</vt:lpstr>
      <vt:lpstr>Section 3: Analysis of the Findings</vt:lpstr>
      <vt:lpstr>How do findings relate to the literature</vt:lpstr>
      <vt:lpstr>How do findings relate to theoretical framework</vt:lpstr>
      <vt:lpstr>Section 4: Recommended Solutions</vt:lpstr>
      <vt:lpstr>How do findings relate to professional social work practice</vt:lpstr>
      <vt:lpstr>What implications do the findings have for social change</vt:lpstr>
      <vt:lpstr>Section 4: Recommendations for action</vt:lpstr>
      <vt:lpstr>Thank you and questions</vt:lpstr>
    </vt:vector>
  </TitlesOfParts>
  <Company> 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Oral Defense Suggestions</dc:title>
  <dc:creator>owner</dc:creator>
  <cp:lastModifiedBy>owner</cp:lastModifiedBy>
  <cp:revision>4</cp:revision>
  <dcterms:created xsi:type="dcterms:W3CDTF">2018-04-10T11:39:33Z</dcterms:created>
  <dcterms:modified xsi:type="dcterms:W3CDTF">2018-04-10T12:18:26Z</dcterms:modified>
</cp:coreProperties>
</file>